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94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 Marshall" userId="5505447c-c218-46e6-ae8a-8f1b37336ee2" providerId="ADAL" clId="{4F4AC50E-2F83-49F2-A8F9-D09EACF1FF85}"/>
    <pc:docChg chg="modSld">
      <pc:chgData name="Lewis Marshall" userId="5505447c-c218-46e6-ae8a-8f1b37336ee2" providerId="ADAL" clId="{4F4AC50E-2F83-49F2-A8F9-D09EACF1FF85}" dt="2022-08-17T11:56:42.105" v="0"/>
      <pc:docMkLst>
        <pc:docMk/>
      </pc:docMkLst>
      <pc:sldChg chg="modNotesTx">
        <pc:chgData name="Lewis Marshall" userId="5505447c-c218-46e6-ae8a-8f1b37336ee2" providerId="ADAL" clId="{4F4AC50E-2F83-49F2-A8F9-D09EACF1FF85}" dt="2022-08-17T11:56:42.105" v="0"/>
        <pc:sldMkLst>
          <pc:docMk/>
          <pc:sldMk cId="2555955529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F165-E54A-41B5-8980-D46FA182B5A0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ED6C8-5CA6-4DC8-9E8B-3F7405C6B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31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Suspend and Resume feature allows a user to stop a procedure, catch a snap shot of the progress, then continue the job in a separate LiveContent session.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example we see that a user has used the Next and Previous Step buttons to get to Step 2.17. This implies they have completed all steps up to but excluding Step 3.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>
              <a:lnSpc>
                <a:spcPct val="107000"/>
              </a:lnSpc>
              <a:spcAft>
                <a:spcPts val="600"/>
              </a:spcAft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***************************************************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suspend this task they do the following: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“Suspend and Resume”.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for the instance created, the title shows the DMC followed by a date and time stamp when the suspend was created.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600"/>
              </a:spcAft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***************************************************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Decide if this is a job only they should continue, or if they can leave as an option for other users…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can save as Public or Private or for other members of their LiveContent user group.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[Save as Public]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Leave a meaningful comment [“Continue at Step 3”].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press “Suspend”.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can now leave the session by selecting Settings &gt; Exit, or by closing the window.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6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***************************************************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new session is with a different user: they can go to “Suspend and Resume” and see a listing of unfinished jobs, in this example there are two instances, including one that the first user did not see. This is because one instance was private.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user can select either session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[Select top job]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 then press “Resume” to see the details of the job.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6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***************************************************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Pressing “Resume” in the bottom right-hand corner, LiveContent will launch this task and position the Next / Previous Step marker at the last position.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If the previous user did not use Next / Previous Step marker there will be no explicit start position for the next session.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6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***************************************************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 job is complete one of two things should happen.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they were the Creator of the original suspend session they can delete the Instance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they were not the Creator, they should inform the creator the job is ready to be deleted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ED6C8-5CA6-4DC8-9E8B-3F7405C6B1A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0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03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5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1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0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25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1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97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24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1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65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283FB-06CA-4AFF-B14A-83FFFF8A7B05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https://sdl365-my.sharepoint.com/personal/lmarshall_sdl_com/Documents/CustomerData/BBMF/BBMFGIT/Training/LCSUserVideos/10_Suspending_a_work_session/2021-10-26%2009-33-50.mp4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0_Suspending_a_work_session\2021-10-26%2009-38-28.mp4" TargetMode="External"/><Relationship Id="rId1" Type="http://schemas.microsoft.com/office/2007/relationships/media" Target="file:///C:\Users\lmarshall\OneDrive%20-%20SDL\CustomerData\BBMF\2021-10_Training\LCSUserVideos\10_Suspending_a_work_session\2021-10-26%2009-38-28.mp4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lmarshall\OneDrive%20-%20SDL\CustomerData\BBMF\2021-10_Training\LCSUserVideos\10_Suspending_a_work_session\2021-10-26%2009-41-38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0_Suspending_a_work_session\2021-10-26%2009-46-49.mp4" TargetMode="External"/><Relationship Id="rId1" Type="http://schemas.microsoft.com/office/2007/relationships/media" Target="file:///C:\Users\lmarshall\OneDrive%20-%20SDL\CustomerData\BBMF\2021-10_Training\LCSUserVideos\10_Suspending_a_work_session\2021-10-26%2009-46-49.mp4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lmarshall\OneDrive%20-%20SDL\CustomerData\BBMF\2021-10_Training\LCSUserVideos\10_Suspending_a_work_session\2021-10-26%2009-50-15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0_Suspending_a_work_session\2021-10-26%2010-06-24.mp4" TargetMode="External"/><Relationship Id="rId1" Type="http://schemas.microsoft.com/office/2007/relationships/media" Target="file:///C:\Users\lmarshall\OneDrive%20-%20SDL\CustomerData\BBMF\2021-10_Training\LCSUserVideos\10_Suspending_a_work_session\2021-10-26%2010-06-24.mp4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07874"/>
            <a:ext cx="9144000" cy="1737790"/>
          </a:xfrm>
        </p:spPr>
        <p:txBody>
          <a:bodyPr anchor="ctr">
            <a:normAutofit/>
          </a:bodyPr>
          <a:lstStyle/>
          <a:p>
            <a:r>
              <a:rPr lang="en-GB" sz="4400" dirty="0"/>
              <a:t>Suspending a work session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9376" y="3317081"/>
            <a:ext cx="11213249" cy="1584000"/>
            <a:chOff x="497850" y="4963001"/>
            <a:chExt cx="11213249" cy="15840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7850" y="4963001"/>
              <a:ext cx="2086199" cy="1584000"/>
              <a:chOff x="247007" y="4974567"/>
              <a:chExt cx="2086199" cy="1584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846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247007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779613" y="4963001"/>
              <a:ext cx="2086199" cy="1584000"/>
              <a:chOff x="2648028" y="4963001"/>
              <a:chExt cx="2086199" cy="15840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148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>
                <a:spLocks/>
              </p:cNvSpPr>
              <p:nvPr/>
            </p:nvSpPr>
            <p:spPr>
              <a:xfrm>
                <a:off x="2648028" y="4963001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061376" y="4963001"/>
              <a:ext cx="2086199" cy="1584000"/>
              <a:chOff x="5049050" y="4974567"/>
              <a:chExt cx="2086199" cy="1584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4450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5049050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343138" y="4963001"/>
              <a:ext cx="2086199" cy="1584000"/>
              <a:chOff x="7450202" y="4974567"/>
              <a:chExt cx="2086199" cy="1584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752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7450202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624900" y="4963001"/>
              <a:ext cx="2086199" cy="1584000"/>
              <a:chOff x="9847504" y="4974567"/>
              <a:chExt cx="2086199" cy="15840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054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9847504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0" y="-1"/>
            <a:ext cx="12240000" cy="720000"/>
          </a:xfrm>
          <a:prstGeom prst="rect">
            <a:avLst/>
          </a:prstGeom>
          <a:solidFill>
            <a:srgbClr val="5D8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Battle of Britain Memorial Flight: Maintenance Portal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0" y="862545"/>
            <a:ext cx="845820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7" y="2160000"/>
            <a:ext cx="1000125" cy="4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33-5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49172" y="1197549"/>
            <a:ext cx="3674482" cy="225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9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2000">
        <p:fade/>
      </p:transition>
    </mc:Choice>
    <mc:Fallback xmlns="">
      <p:transition spd="med" advClick="0" advTm="3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38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02021"/>
            <a:ext cx="210312" cy="188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1678686"/>
            <a:ext cx="2039112" cy="296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6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3000">
        <p:fade/>
      </p:transition>
    </mc:Choice>
    <mc:Fallback xmlns="">
      <p:transition spd="med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41-3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24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8224" y="1709613"/>
            <a:ext cx="1307592" cy="201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0852425" y="6398339"/>
            <a:ext cx="511893" cy="115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1448288" y="387682"/>
            <a:ext cx="743713" cy="663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7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2000">
        <p:fade/>
      </p:transition>
    </mc:Choice>
    <mc:Fallback xmlns="">
      <p:transition spd="med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3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46-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5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2000">
        <p:fade/>
      </p:transition>
    </mc:Choice>
    <mc:Fallback xmlns="">
      <p:transition spd="med" advClick="0" advTm="3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50-1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7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4000">
        <p:fade/>
      </p:transition>
    </mc:Choice>
    <mc:Fallback xmlns="">
      <p:transition spd="med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10-06-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75937" y="5401642"/>
            <a:ext cx="9255231" cy="135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380</Words>
  <Application>Microsoft Office PowerPoint</Application>
  <PresentationFormat>Widescreen</PresentationFormat>
  <Paragraphs>28</Paragraphs>
  <Slides>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Suspending a work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SDL PLC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Marshall</dc:creator>
  <cp:lastModifiedBy>Lewis Marshall</cp:lastModifiedBy>
  <cp:revision>27</cp:revision>
  <dcterms:created xsi:type="dcterms:W3CDTF">2021-10-25T08:30:30Z</dcterms:created>
  <dcterms:modified xsi:type="dcterms:W3CDTF">2022-08-17T11:56:51Z</dcterms:modified>
</cp:coreProperties>
</file>